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0"/>
    <p:restoredTop sz="94647"/>
  </p:normalViewPr>
  <p:slideViewPr>
    <p:cSldViewPr snapToGrid="0" snapToObjects="1" showGuides="1">
      <p:cViewPr varScale="1">
        <p:scale>
          <a:sx n="65" d="100"/>
          <a:sy n="65" d="100"/>
        </p:scale>
        <p:origin x="936" y="66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References:</a:t>
            </a:r>
          </a:p>
          <a:p>
            <a:endParaRPr lang="en-US" dirty="0" smtClean="0"/>
          </a:p>
          <a:p>
            <a:r>
              <a:rPr lang="en-US" dirty="0" smtClean="0"/>
              <a:t>- United</a:t>
            </a:r>
            <a:r>
              <a:rPr lang="en-US" baseline="0" dirty="0" smtClean="0"/>
              <a:t> Nations Environment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. “The State of Plastics: World Environment Day Outlook 2018.” &lt;</a:t>
            </a:r>
            <a:r>
              <a:rPr lang="en-US" dirty="0" smtClean="0"/>
              <a:t>https://wedocs.unep.org/bitstream/handle/20.500.11822/25513/state_plastics_WED.pdf?sequence=1&amp;isAllowed=y&gt;</a:t>
            </a:r>
          </a:p>
          <a:p>
            <a:r>
              <a:rPr lang="en-US" dirty="0" smtClean="0"/>
              <a:t>- City of Vancouver. “Policy Report: Single-Use</a:t>
            </a:r>
            <a:r>
              <a:rPr lang="en-US" baseline="0" dirty="0" smtClean="0"/>
              <a:t> Item Reduction Strategy.” &lt;https://council.vancouver.ca/20180516/documents/pspc2b.pdf&gt;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Link in second bullet</a:t>
            </a:r>
            <a:r>
              <a:rPr lang="en-CA" baseline="0" dirty="0" smtClean="0"/>
              <a:t> links to City of Calgary “Find your Councillor</a:t>
            </a:r>
            <a:r>
              <a:rPr lang="en-CA" baseline="0" smtClean="0"/>
              <a:t>” webpage.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358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58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4841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4841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9638" y="1118286"/>
            <a:ext cx="7271951" cy="477588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</a:t>
            </a:r>
            <a:br>
              <a:rPr lang="en-US" dirty="0"/>
            </a:br>
            <a:r>
              <a:rPr lang="en-US" dirty="0"/>
              <a:t>bold statement. Bullet </a:t>
            </a:r>
            <a:br>
              <a:rPr lang="en-US" dirty="0"/>
            </a:br>
            <a:r>
              <a:rPr lang="en-US" dirty="0"/>
              <a:t>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306" y="259491"/>
            <a:ext cx="811559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06" y="2203160"/>
            <a:ext cx="811559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07" y="3002203"/>
            <a:ext cx="6478326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gary.ca/citycouncil/Pages/FindYourCouncillor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33A7-5FAF-7E4C-B3D7-17132204F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Plastic Waste Reduction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4ED0D-A202-2C42-8CC0-EE323836B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Sustainability Moment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39BAF-497B-114A-ADA3-745184DA3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60A7D-2996-BA40-813C-919B89179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Date of your sustainability moment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3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4A94-1ABD-6545-B6D6-A7A02CEB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14" y="332249"/>
            <a:ext cx="9724372" cy="1033398"/>
          </a:xfrm>
        </p:spPr>
        <p:txBody>
          <a:bodyPr/>
          <a:lstStyle/>
          <a:p>
            <a:r>
              <a:rPr lang="en-US" dirty="0" smtClean="0"/>
              <a:t>Plastic Waste Reduction: What’s the problem?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C5CF-7991-D949-9FE0-ECE1373A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201" y="1330047"/>
            <a:ext cx="7123124" cy="4760289"/>
          </a:xfrm>
        </p:spPr>
        <p:txBody>
          <a:bodyPr/>
          <a:lstStyle/>
          <a:p>
            <a:r>
              <a:rPr lang="en-US" dirty="0" smtClean="0"/>
              <a:t>Global plastic production is likely to skyrocket over next 10-15 years -- but only 9% of all plastic ever made has been recycled</a:t>
            </a:r>
          </a:p>
          <a:p>
            <a:r>
              <a:rPr lang="en-US" dirty="0" smtClean="0"/>
              <a:t>13 million </a:t>
            </a:r>
            <a:r>
              <a:rPr lang="en-US" dirty="0" err="1" smtClean="0"/>
              <a:t>tonnes</a:t>
            </a:r>
            <a:r>
              <a:rPr lang="en-US" dirty="0" smtClean="0"/>
              <a:t> of plastic waste enter oceans every year</a:t>
            </a:r>
          </a:p>
          <a:p>
            <a:pPr lvl="1"/>
            <a:r>
              <a:rPr lang="en-US" dirty="0" smtClean="0"/>
              <a:t>90% of bottled water and 83% of tap water contain </a:t>
            </a:r>
            <a:r>
              <a:rPr lang="en-US" dirty="0" err="1" smtClean="0"/>
              <a:t>microplastic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Nearly 57 million plastic straws are used across Canada every day</a:t>
            </a:r>
          </a:p>
          <a:p>
            <a:pPr lvl="1"/>
            <a:r>
              <a:rPr lang="en-US" dirty="0" smtClean="0"/>
              <a:t>Straws can take 500 years to decompose in landfill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BCC7-2BFF-8D4F-A701-CFCC0616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596" r="-13404"/>
          <a:stretch/>
        </p:blipFill>
        <p:spPr>
          <a:xfrm>
            <a:off x="581314" y="1327836"/>
            <a:ext cx="419827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4" y="1355420"/>
            <a:ext cx="3935112" cy="439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Plastic Waste Reduction: How can we help?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28" y="1686836"/>
            <a:ext cx="6867902" cy="4573920"/>
          </a:xfrm>
        </p:spPr>
        <p:txBody>
          <a:bodyPr/>
          <a:lstStyle/>
          <a:p>
            <a:r>
              <a:rPr lang="en-US" dirty="0" smtClean="0"/>
              <a:t>Refuse, reduce, reuse: </a:t>
            </a:r>
          </a:p>
          <a:p>
            <a:pPr lvl="1"/>
            <a:r>
              <a:rPr lang="en-US" dirty="0" err="1" smtClean="0"/>
              <a:t>UCalgary</a:t>
            </a:r>
            <a:r>
              <a:rPr lang="en-US" dirty="0" smtClean="0"/>
              <a:t> restaurants (LDL, The Den) no longer provide plastic straws </a:t>
            </a:r>
            <a:r>
              <a:rPr lang="en-US" dirty="0"/>
              <a:t>with drinks unless </a:t>
            </a:r>
            <a:r>
              <a:rPr lang="en-US" dirty="0" smtClean="0"/>
              <a:t>asked</a:t>
            </a:r>
          </a:p>
          <a:p>
            <a:pPr lvl="1"/>
            <a:r>
              <a:rPr lang="en-US" dirty="0" smtClean="0"/>
              <a:t>Carrying a reusable straw makes it easier to refuse single-use plastics in your daily life</a:t>
            </a:r>
          </a:p>
          <a:p>
            <a:r>
              <a:rPr lang="en-US" dirty="0" smtClean="0">
                <a:hlinkClick r:id="rId4"/>
              </a:rPr>
              <a:t>Share your views</a:t>
            </a:r>
            <a:r>
              <a:rPr lang="en-US" dirty="0" smtClean="0"/>
              <a:t> on plastic waste reduction with your city </a:t>
            </a:r>
            <a:r>
              <a:rPr lang="en-US" dirty="0" err="1" smtClean="0"/>
              <a:t>councillor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Visit the Sustainability Resource Centre (SB101) to learn more about plastic waste!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223</Words>
  <Application>Microsoft Office PowerPoint</Application>
  <PresentationFormat>Widescreen</PresentationFormat>
  <Paragraphs>25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Plastic Waste Reduction</vt:lpstr>
      <vt:lpstr>Plastic Waste Reduction: What’s the problem?</vt:lpstr>
      <vt:lpstr>Plastic Waste Reduction: How can we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Alex Howard</cp:lastModifiedBy>
  <cp:revision>76</cp:revision>
  <dcterms:created xsi:type="dcterms:W3CDTF">2018-02-28T16:41:54Z</dcterms:created>
  <dcterms:modified xsi:type="dcterms:W3CDTF">2019-08-08T20:55:21Z</dcterms:modified>
</cp:coreProperties>
</file>